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2" r:id="rId5"/>
    <p:sldId id="263" r:id="rId6"/>
    <p:sldId id="264" r:id="rId7"/>
    <p:sldId id="266" r:id="rId8"/>
    <p:sldId id="267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Карточки для игры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548680"/>
          <a:ext cx="9144000" cy="630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1668717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1. </a:t>
                      </a:r>
                      <a:r>
                        <a:rPr lang="ru-RU" sz="18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Морин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Хуур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это…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А) Конные скачки 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Б) Народный инструмент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В) Всадник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 Какое животное является особо почитаемым у бурят?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А) Корова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Б) Конь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В) Собака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1668717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Как переводится название города Улан-Удэ: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 Красная река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Белая река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В) Чистая река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6.Как называется жилище бурят: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 Юрта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Яранга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В) Иглу</a:t>
                      </a:r>
                    </a:p>
                    <a:p>
                      <a:endParaRPr lang="ru-RU" b="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1405235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Как раньше назывался город Улан-Удэ: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 Нижнеудинск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Верхнеудинск</a:t>
                      </a:r>
                      <a:endParaRPr lang="ru-RU" sz="1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В)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Селенгинск</a:t>
                      </a:r>
                      <a:endParaRPr lang="ru-RU" sz="1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 Как называется самый высокий памятник города Улан-Удэ: 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А) «Женщина-мать»      Б) «Родина Мать»       В) « Мать Бурятия</a:t>
                      </a:r>
                      <a:endParaRPr lang="ru-RU" b="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1566651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пределах города Улан-Удэ протекают две реки: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 Ангара и Иркут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Селенга и Уда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В) Волга и Ока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8.  Какой металл считается национальным металлом бурят?</a:t>
                      </a:r>
                    </a:p>
                    <a:p>
                      <a:endParaRPr lang="ru-RU" b="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Карточки для игры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908720"/>
          <a:ext cx="9144000" cy="594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1487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9.Где находится центральный буддийский храм России?</a:t>
                      </a:r>
                    </a:p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13.Самый большой полуостров на озере Байкал?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1487320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10.Какой залив на Байкале самый глубокий?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14.Каков возраст Байкала?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1487320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11.Это выносливое животное, которое  обходится без пищи и воды в течение 10 суток.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15.Средняя толщина льда на Байкале?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1487320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12.Какой самый большой приток Байкала?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16.Есть ли на Байкале рифы?</a:t>
                      </a:r>
                    </a:p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Карточки для игры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1226202"/>
              </p:ext>
            </p:extLst>
          </p:nvPr>
        </p:nvGraphicFramePr>
        <p:xfrm>
          <a:off x="0" y="908720"/>
          <a:ext cx="9144000" cy="594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14814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17. В каком году  и с какой целью был создан первый заповедник в Бурятии, как он называется ?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21.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каком году был основан город Улан-Удэ?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1481436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18. В честь какого события была построена Триумфальная арка?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22.Что означает слово Байкал? 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1504972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19.Сколько городов в Республике Бурятия? Запиши их названия.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23.С каких слов начинается гимн Республики Бурятия: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А)  Таёжная, озерная, степная…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Б)  Россия – священная наша держава…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В)  Есть на свете много песен разных…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1481436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20.Есть ли в Байкале млекопитающие и какие? 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24.Буддийский монастырь в Бурятии: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А) Храм 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Б) Церковь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В) Дацан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Карточки для игры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548680"/>
          <a:ext cx="9144000" cy="6367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1668717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1. 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Какая птица двигается по вертикальному стволу дерева вверх и вниз головой?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А) Дятел 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Б) Дрозд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В) Поползень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 Какая птица способствует расселению кедра?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А) Кедровка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Б) Горихвостка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В) Дрозд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668717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 называют детенышей нерпы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 Беляк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Б)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Нерпёнок</a:t>
                      </a:r>
                      <a:endParaRPr lang="ru-RU" sz="1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В) Котик</a:t>
                      </a:r>
                      <a:endParaRPr lang="ru-RU" sz="1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 Кто такой тарбаган?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405235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Назовите самую высокую птицу в Бурятии: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 Серый журавль 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Орлан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В) Дрофа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7. 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Самый крупный орел занесенный в Красную книгу Бурятии?</a:t>
                      </a:r>
                      <a:endParaRPr lang="ru-RU" sz="1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566651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 Чем отличается голомянка от других рыб Байкала? 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8. 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Какие растения относятся к Голосеменным, произрастающие на территории Бурятия?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Карточки для игры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3998028"/>
              </p:ext>
            </p:extLst>
          </p:nvPr>
        </p:nvGraphicFramePr>
        <p:xfrm>
          <a:off x="0" y="548680"/>
          <a:ext cx="9144000" cy="6377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1668717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 Догадайся о какой рыбе идет речь: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Его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название  в переводе с казахского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языка 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произошло от двух слов: «ил и «животное», отличается редким долголетием, может прожить до 30 лет.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13. 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Догадайся о какой рыбе идет речь: </a:t>
                      </a:r>
                      <a:r>
                        <a:rPr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относится к семейству лососевых. За силу и ловкость, стремительный характер его называют «Водяным тигром». Его добычей становятся не только рыба, но и разные животные – утки, кулики, мыши и даже ондатры.</a:t>
                      </a:r>
                      <a:endParaRPr lang="ru-RU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668717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10. Догадайся о каком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животном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идет речь:</a:t>
                      </a:r>
                      <a:endParaRPr lang="ru-RU" sz="1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Быстро бегает и хорошо плавает, может держать голову под водой больше минуты. В народе его прозвище  - сохатый.</a:t>
                      </a:r>
                      <a:endParaRPr lang="ru-RU" sz="1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14. 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Догадайся о какой рыбе идет речь: по цвету он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бывает черным или белым. Это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одна из самых пестрых и красивых рыб Байкала. У него плотная переливающаяся разными цветами чешуя, высокие яркие плавники.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405235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11.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Догадайся о каком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животном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идет речь: у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него рыжая шубка с  пятью продольными черными полосками. </a:t>
                      </a:r>
                      <a:endParaRPr lang="ru-RU" sz="1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15. Догадайся о каком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животном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идет речь: Самый крупный хищник на территории России, занесенный в Красную книгу. </a:t>
                      </a:r>
                      <a:endParaRPr lang="ru-RU" sz="1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566651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12. Догадайся о какой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птице 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идет речь: это всеядная птица, и поэтому она считается санитаром Байкала.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16. Догадайся о каком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животном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идет речь: Е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 детеныша из-за цвета меха называют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«Белек» или «</a:t>
                      </a:r>
                      <a:r>
                        <a:rPr lang="ru-RU" sz="18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Кумуткан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».</a:t>
                      </a:r>
                      <a:endParaRPr lang="ru-RU" sz="1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Карточки для игры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9605650"/>
              </p:ext>
            </p:extLst>
          </p:nvPr>
        </p:nvGraphicFramePr>
        <p:xfrm>
          <a:off x="0" y="548680"/>
          <a:ext cx="9144000" cy="6210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1512168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17. Догадайся о каком дереве идет речь: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У него мягкая хвоя, которую оно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сбрасывает на зиму. На  сваях этого дерева стоит итальянский город Венеция.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21. Догадайся о какой рыбе идет речь:  Самая древняя, крупная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и самая плодовитая рыба Байкала, способная отложить до 400 тыс. икринок. Может весить более 1оо кг и жить 50-60 лет.</a:t>
                      </a:r>
                      <a:endParaRPr lang="ru-RU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668717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18. Догадайся о каком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животном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идет речь:</a:t>
                      </a:r>
                      <a:endParaRPr lang="ru-RU" sz="1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Это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самый маленький безрогий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олень. Его  можно встретить в </a:t>
                      </a:r>
                      <a:r>
                        <a:rPr lang="ru-RU" sz="18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Баргузинском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заповеднике.</a:t>
                      </a:r>
                      <a:endParaRPr lang="ru-RU" sz="1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22. </a:t>
                      </a: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Догадайся о какой рыбе идет речь: в отличие от других водоплавающих</a:t>
                      </a: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птиц, ныряя, промокает до нитки, поэтому после ныряния  она часами сидит с расправленными крыльями, чтобы просушить их.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405235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19.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Догадайся о каком</a:t>
                      </a: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животном</a:t>
                      </a: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идет речь: </a:t>
                      </a: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единственная неядовитая змея, которая встречается на территории Бурятии, ее легко отличить от других змей по наличию на голове желтых или оранжевых пятен.</a:t>
                      </a:r>
                      <a:endParaRPr lang="ru-RU" sz="1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23. Догадайся о каком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животном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идет речь: его мех издревле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считался царским, а шкурку называли «мягким золотом». Для его сохранения был создан первый в России заповедник – </a:t>
                      </a:r>
                      <a:r>
                        <a:rPr lang="ru-RU" sz="18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Баргузинский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566651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20. Догадайся о каком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растении  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идет речь: она относится к самым ценным и любимым ягодам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сибиряков. Ее название связано с цветом ягод и в переводе означает «красный»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24. Догадайся о каком</a:t>
                      </a: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животном</a:t>
                      </a: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идет речь: 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микроскопический рачок,</a:t>
                      </a:r>
                      <a:r>
                        <a:rPr lang="ru-RU" sz="16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ж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ивет в толще воды Байкала и передвигается за </a:t>
                      </a:r>
                      <a:r>
                        <a:rPr lang="ru-RU" sz="16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счет постоянных взмахов длинных боковых антенн. Из-за малых размеров и скачкообразного способа передвижения его называют водяной блохой.</a:t>
                      </a:r>
                      <a:endParaRPr lang="ru-RU" sz="16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Карточки для игры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475592"/>
          <a:ext cx="9144000" cy="62989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1440160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 Отгадай загадку: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придонной части обитает,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Но в сети он не попадает.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и в списки редких рыб внесен,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 истребления спасен.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 </a:t>
                      </a: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Исполнить 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Гимн Республики Бурятия </a:t>
                      </a:r>
                      <a:b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(композитор - А.Андреев, стихи - </a:t>
                      </a:r>
                      <a:r>
                        <a:rPr lang="ru-RU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Д.Жалсараев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b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Таежная, озерная, степная,</a:t>
                      </a:r>
                      <a:b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Ты добрым светом солнечным полна….</a:t>
                      </a:r>
                      <a:endParaRPr lang="ru-RU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1585256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Отгадай загадку: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Ходит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 озере, гуляет по заливам,</a:t>
                      </a:r>
                    </a:p>
                    <a:p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Серебристый, с нежно-розовым отливом.</a:t>
                      </a:r>
                    </a:p>
                    <a:p>
                      <a:r>
                        <a:rPr lang="ru-RU" sz="18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Эпишуре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голомянке, бокоплаву</a:t>
                      </a:r>
                    </a:p>
                    <a:p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Благодарен за питание и славу.</a:t>
                      </a:r>
                      <a:endParaRPr lang="ru-RU" sz="1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6.Прочитать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выразительно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fontAlgn="base"/>
                      <a:r>
                        <a:rPr lang="ru-RU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Байкал зимой суров и грозен,</a:t>
                      </a:r>
                      <a:r>
                        <a:rPr lang="ru-RU" sz="1200" u="sng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Льды отливают синевой.</a:t>
                      </a:r>
                      <a:br>
                        <a:rPr lang="ru-RU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Насупив брови, он серьёзен,</a:t>
                      </a:r>
                      <a:r>
                        <a:rPr lang="ru-RU" sz="1200" u="sng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Почти что каждою зимой!</a:t>
                      </a:r>
                      <a:br>
                        <a:rPr lang="ru-RU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Палитра всех холодных красок,</a:t>
                      </a:r>
                      <a:r>
                        <a:rPr lang="ru-RU" sz="1200" u="sng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 нашим взором предстаёт.</a:t>
                      </a:r>
                      <a:br>
                        <a:rPr lang="ru-RU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свет с небес не так уж ярок,</a:t>
                      </a:r>
                      <a:r>
                        <a:rPr lang="ru-RU" sz="1200" u="sng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глаз смотреть не устаёт.</a:t>
                      </a:r>
                      <a:br>
                        <a:rPr lang="ru-RU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Когда смотрю на величавость,</a:t>
                      </a:r>
                      <a:r>
                        <a:rPr lang="ru-RU" sz="1200" u="sng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Его божественной красы…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/>
                      <a:r>
                        <a:rPr lang="ru-RU" sz="1200" i="1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Кашицин</a:t>
                      </a:r>
                      <a:r>
                        <a:rPr lang="ru-RU" sz="1200" i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Юргис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1405235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Отгадай загадку:</a:t>
                      </a:r>
                    </a:p>
                    <a:p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Что за рыбка-невеличка,</a:t>
                      </a:r>
                    </a:p>
                    <a:p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Меньше вашей рукавички. бледно-розова, нежна,</a:t>
                      </a:r>
                    </a:p>
                    <a:p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Студена вода нужна. А на солнце рыбка тает, рыбьим жиром истекает. Что за рыбка-иностранка? Это рыбка-...?</a:t>
                      </a:r>
                      <a:endParaRPr lang="ru-RU" sz="1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ru-RU" sz="1100" b="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Пропеть</a:t>
                      </a:r>
                      <a:r>
                        <a:rPr lang="ru-RU" sz="1100" b="0" u="sng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строки известной песни Дмитрия Давыдова</a:t>
                      </a:r>
                      <a:endParaRPr lang="ru-RU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/>
                      <a:r>
                        <a:rPr lang="ru-RU" sz="11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Славное море — привольный Байкал,</a:t>
                      </a:r>
                      <a:br>
                        <a:rPr lang="ru-RU" sz="11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Славный корабль — омулёвая бочка.</a:t>
                      </a:r>
                      <a:br>
                        <a:rPr lang="ru-RU" sz="11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Ну, баргузин, пошевеливай вал,</a:t>
                      </a:r>
                      <a:br>
                        <a:rPr lang="ru-RU" sz="11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Плыть молодцу </a:t>
                      </a:r>
                      <a:r>
                        <a:rPr lang="ru-RU" sz="110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недалечко</a:t>
                      </a:r>
                      <a:r>
                        <a:rPr lang="ru-RU" sz="11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!</a:t>
                      </a:r>
                      <a:endParaRPr lang="ru-RU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/>
                      <a:r>
                        <a:rPr lang="ru-RU" sz="11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Долго я звонкие цепи носил;</a:t>
                      </a:r>
                      <a:br>
                        <a:rPr lang="ru-RU" sz="11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Худо мне было в норах </a:t>
                      </a:r>
                      <a:r>
                        <a:rPr lang="ru-RU" sz="110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Акатуя</a:t>
                      </a:r>
                      <a:r>
                        <a:rPr lang="ru-RU" sz="11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br>
                        <a:rPr lang="ru-RU" sz="11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Старый товарищ бежать пособил;</a:t>
                      </a:r>
                      <a:br>
                        <a:rPr lang="ru-RU" sz="11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Ожил я, волю </a:t>
                      </a:r>
                      <a:r>
                        <a:rPr lang="ru-RU" sz="110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почуя</a:t>
                      </a:r>
                      <a:r>
                        <a:rPr lang="ru-RU" sz="11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1566651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 Отгадай загадку:</a:t>
                      </a:r>
                    </a:p>
                    <a:p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снежном логове родятся. Простудиться не боятся. Подрастут – начнут нырять, шубки белые менять.</a:t>
                      </a:r>
                    </a:p>
                    <a:p>
                      <a:r>
                        <a:rPr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Если очень повезет- лет полсотни проживет.</a:t>
                      </a:r>
                    </a:p>
                    <a:p>
                      <a:r>
                        <a:rPr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Что за зверь такой с усами? Ну подумайте – </a:t>
                      </a:r>
                      <a:r>
                        <a:rPr lang="ru-RU" sz="14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</a:t>
                      </a:r>
                      <a:r>
                        <a:rPr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сами!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8. Отгадай</a:t>
                      </a: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загадку: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Древен род его в природе,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Кличут озером в народе,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Волны моря плещут в нем,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Как его мы назовем?</a:t>
                      </a:r>
                      <a:endParaRPr lang="ru-RU" sz="16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Карточки для игры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548680"/>
          <a:ext cx="9144000" cy="61527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1512168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 Изобрази пантомимой: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Как сажаешь дерево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 Изобрази пантомимой: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Освобождаешь животное из капкана.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1668717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Изобрази пантомимой: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Как тушить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костер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 startAt="6"/>
                      </a:pP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Изобрази пантомимой.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Устанавливаешь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экологический плакат.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1405235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Изобрази пантомимой: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Собираешь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мусор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7.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Изобрази пантомимой. </a:t>
                      </a:r>
                    </a:p>
                    <a:p>
                      <a:pPr lvl="0"/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Расчищаешь тропу для туристов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ru-RU" sz="1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1566651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 Изобрази пантомимой: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Взбираешься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на вершину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8. </a:t>
                      </a:r>
                      <a:r>
                        <a:rPr lang="ru-RU" sz="16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Изобрази пантомимой.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Устанавливаешь</a:t>
                      </a: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палатку.</a:t>
                      </a:r>
                      <a:endParaRPr lang="ru-RU" sz="16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1231</Words>
  <Application>Microsoft Office PowerPoint</Application>
  <PresentationFormat>Экран (4:3)</PresentationFormat>
  <Paragraphs>143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Карточки для игры</vt:lpstr>
      <vt:lpstr>Карточки для игры</vt:lpstr>
      <vt:lpstr>Карточки для игры</vt:lpstr>
      <vt:lpstr>Карточки для игры</vt:lpstr>
      <vt:lpstr>Карточки для игры</vt:lpstr>
      <vt:lpstr>Карточки для игры</vt:lpstr>
      <vt:lpstr>Карточки для игры</vt:lpstr>
      <vt:lpstr>Карточки для игры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Anybody</dc:creator>
  <cp:lastModifiedBy>Админ</cp:lastModifiedBy>
  <cp:revision>8</cp:revision>
  <dcterms:created xsi:type="dcterms:W3CDTF">2019-11-01T11:39:16Z</dcterms:created>
  <dcterms:modified xsi:type="dcterms:W3CDTF">2019-11-01T14:32:34Z</dcterms:modified>
</cp:coreProperties>
</file>