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27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42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57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51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30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593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83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83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406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73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0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54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36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395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90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53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01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7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62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797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66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5A203-4CBF-4BB7-9E46-69127E13BACD}" type="datetimeFigureOut">
              <a:rPr lang="ru-RU" smtClean="0"/>
              <a:t>01.11.2019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EA7D9-FCCD-45E1-91CD-4CBF94AE0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81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122" y="306492"/>
            <a:ext cx="1525910" cy="144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узел 5"/>
          <p:cNvSpPr/>
          <p:nvPr/>
        </p:nvSpPr>
        <p:spPr>
          <a:xfrm>
            <a:off x="6456040" y="5373216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6312024" y="5157192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6528048" y="4653136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6672064" y="3429000"/>
            <a:ext cx="216024" cy="169168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6528048" y="4437112"/>
            <a:ext cx="216024" cy="169168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6600056" y="4149080"/>
            <a:ext cx="216024" cy="16916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600056" y="3645024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6888088" y="3212976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6023992" y="2204864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7968208" y="404664"/>
            <a:ext cx="216024" cy="169168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6816080" y="1700808"/>
            <a:ext cx="216024" cy="16916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8688288" y="836712"/>
            <a:ext cx="216024" cy="169168"/>
          </a:xfrm>
          <a:prstGeom prst="flowChartConnector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8328248" y="1124744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8544272" y="1268760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384032" y="2564904"/>
            <a:ext cx="216024" cy="169168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6816080" y="2852936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7176120" y="1268760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7608168" y="836712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8472264" y="260648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8760296" y="404664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8760296" y="620688"/>
            <a:ext cx="216024" cy="169168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8832304" y="1268760"/>
            <a:ext cx="216024" cy="169168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8184232" y="188640"/>
            <a:ext cx="216024" cy="144016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Блок-схема: узел 29"/>
          <p:cNvSpPr/>
          <p:nvPr/>
        </p:nvSpPr>
        <p:spPr>
          <a:xfrm>
            <a:off x="7392144" y="1052736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Блок-схема: узел 30"/>
          <p:cNvSpPr/>
          <p:nvPr/>
        </p:nvSpPr>
        <p:spPr>
          <a:xfrm>
            <a:off x="6960096" y="1484784"/>
            <a:ext cx="216024" cy="169168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Блок-схема: узел 31"/>
          <p:cNvSpPr/>
          <p:nvPr/>
        </p:nvSpPr>
        <p:spPr>
          <a:xfrm>
            <a:off x="6384032" y="1916832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Блок-схема: узел 32"/>
          <p:cNvSpPr/>
          <p:nvPr/>
        </p:nvSpPr>
        <p:spPr>
          <a:xfrm>
            <a:off x="7752184" y="620688"/>
            <a:ext cx="216024" cy="16916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Блок-схема: узел 33"/>
          <p:cNvSpPr/>
          <p:nvPr/>
        </p:nvSpPr>
        <p:spPr>
          <a:xfrm>
            <a:off x="6240016" y="2420888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Блок-схема: узел 34"/>
          <p:cNvSpPr/>
          <p:nvPr/>
        </p:nvSpPr>
        <p:spPr>
          <a:xfrm>
            <a:off x="6600056" y="2708920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Блок-схема: узел 35"/>
          <p:cNvSpPr/>
          <p:nvPr/>
        </p:nvSpPr>
        <p:spPr>
          <a:xfrm>
            <a:off x="6384032" y="4941168"/>
            <a:ext cx="216024" cy="169168"/>
          </a:xfrm>
          <a:prstGeom prst="flowChartConnector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12024" y="580526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СТАРТ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8" name="Стрелка вверх 37"/>
          <p:cNvSpPr/>
          <p:nvPr/>
        </p:nvSpPr>
        <p:spPr>
          <a:xfrm>
            <a:off x="6744072" y="5733256"/>
            <a:ext cx="144016" cy="144016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76320" y="11247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ФИНИШ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" name="Блок-схема: узел 39"/>
          <p:cNvSpPr/>
          <p:nvPr/>
        </p:nvSpPr>
        <p:spPr>
          <a:xfrm>
            <a:off x="6456040" y="5733256"/>
            <a:ext cx="216024" cy="169168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Стрелка вправо 44"/>
          <p:cNvSpPr/>
          <p:nvPr/>
        </p:nvSpPr>
        <p:spPr>
          <a:xfrm rot="2123386">
            <a:off x="5681577" y="2881092"/>
            <a:ext cx="1041330" cy="30121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Сарма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6" name="Стрелка влево 45"/>
          <p:cNvSpPr/>
          <p:nvPr/>
        </p:nvSpPr>
        <p:spPr>
          <a:xfrm>
            <a:off x="7392144" y="1484784"/>
            <a:ext cx="1296144" cy="288032"/>
          </a:xfrm>
          <a:prstGeom prst="lef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Баргузин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7" name="Стрелка вправо 46"/>
          <p:cNvSpPr/>
          <p:nvPr/>
        </p:nvSpPr>
        <p:spPr>
          <a:xfrm rot="1171864">
            <a:off x="6829679" y="172863"/>
            <a:ext cx="1080120" cy="26725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Горный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8" name="Блок-схема: узел 47"/>
          <p:cNvSpPr/>
          <p:nvPr/>
        </p:nvSpPr>
        <p:spPr>
          <a:xfrm>
            <a:off x="6600056" y="1772816"/>
            <a:ext cx="216024" cy="16916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9" name="Блок-схема: узел 48"/>
          <p:cNvSpPr/>
          <p:nvPr/>
        </p:nvSpPr>
        <p:spPr>
          <a:xfrm>
            <a:off x="6600056" y="3933056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8472264" y="980728"/>
            <a:ext cx="216024" cy="16916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122" y="5877272"/>
            <a:ext cx="4384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Игровое </a:t>
            </a:r>
            <a:r>
              <a:rPr lang="ru-RU" sz="2000" b="1" i="1" smtClean="0">
                <a:solidFill>
                  <a:schemeClr val="tx2">
                    <a:lumMod val="75000"/>
                  </a:schemeClr>
                </a:solidFill>
              </a:rPr>
              <a:t>поле </a:t>
            </a:r>
          </a:p>
          <a:p>
            <a:r>
              <a:rPr lang="ru-RU" sz="2000" b="1" i="1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Байкальский маршрут»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4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1_Тема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</cp:revision>
  <dcterms:created xsi:type="dcterms:W3CDTF">2019-11-01T14:28:28Z</dcterms:created>
  <dcterms:modified xsi:type="dcterms:W3CDTF">2019-11-01T14:31:16Z</dcterms:modified>
</cp:coreProperties>
</file>